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0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926" y="90"/>
      </p:cViewPr>
      <p:guideLst>
        <p:guide orient="horz" pos="384"/>
        <p:guide pos="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D3829-8D43-4178-BDDE-476BD240FDA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391E1-C0E0-4365-A65B-70F36672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40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3A48-9363-4D37-B441-C36877C88E31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6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4E754-03C4-4933-8546-D02E8B6A7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73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1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A53F-C6BA-4E98-989A-3AF6D50C6D9C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DE18B-3883-42D4-A05D-0FB259749025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6E1B-C016-45B6-BEA2-6249A67AC17F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6A99-4864-417D-96D9-FBCFE6D83304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5C50-E9A4-4821-A388-0C512D8DE206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761C-2914-4BB3-B6BB-5570CE01A0E9}" type="datetime1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13-88CF-4DB3-9D93-50EDC8D3A613}" type="datetime1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472B-78AE-4A0E-A7CB-362E74575C5F}" type="datetime1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4D68-2FD5-43F0-AB00-26EBB93A438D}" type="datetime1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ACA3-075A-4835-8701-17A139037E8A}" type="datetime1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172B-09AC-4494-AA53-0153244C2A6D}" type="datetime1">
              <a:rPr lang="en-US" smtClean="0"/>
              <a:t>12/18/2023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827A0C2-2867-4A1B-8F26-ECAB842E672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8B21AD-BABC-47B2-A488-5E1E86CFDDF4}" type="datetime1">
              <a:rPr lang="en-US" smtClean="0"/>
              <a:t>12/18/2023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ucob.net/lib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earch.proquest.com/inde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1219200"/>
            <a:ext cx="7848600" cy="4212828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CONDUCTING 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b="1" dirty="0">
                <a:solidFill>
                  <a:schemeClr val="tx1"/>
                </a:solidFill>
                <a:latin typeface="+mn-lt"/>
              </a:rPr>
              <a:t>A 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b="1" dirty="0">
                <a:solidFill>
                  <a:schemeClr val="tx1"/>
                </a:solidFill>
                <a:latin typeface="+mn-lt"/>
              </a:rPr>
              <a:t>LITERATURE 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b="1" dirty="0">
                <a:solidFill>
                  <a:schemeClr val="tx1"/>
                </a:solidFill>
                <a:latin typeface="+mn-lt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98390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2058" y="616974"/>
            <a:ext cx="7848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YOU WANT TO ANSWER FIVE QUESTIONS: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380614"/>
            <a:ext cx="7848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000" b="1" dirty="0"/>
              <a:t>AUTHOR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000" b="1" dirty="0"/>
              <a:t>TITLE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000" b="1" dirty="0"/>
              <a:t>PURPOSE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000" b="1" dirty="0"/>
              <a:t>RESEARCH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000" b="1" dirty="0"/>
              <a:t>METHODOLOGY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b="1" dirty="0"/>
              <a:t>SAMPLING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b="1" dirty="0"/>
              <a:t>DATA ANALYSIS</a:t>
            </a:r>
          </a:p>
          <a:p>
            <a:pPr>
              <a:spcBef>
                <a:spcPts val="600"/>
              </a:spcBef>
            </a:pPr>
            <a:endParaRPr lang="en-US" b="1" dirty="0">
              <a:solidFill>
                <a:srgbClr val="FF0000"/>
              </a:solidFill>
              <a:latin typeface="+mn-lt"/>
            </a:endParaRPr>
          </a:p>
          <a:p>
            <a:pPr algn="ctr">
              <a:spcBef>
                <a:spcPts val="600"/>
              </a:spcBef>
            </a:pPr>
            <a:r>
              <a:rPr lang="en-US" sz="3000" b="1" dirty="0">
                <a:solidFill>
                  <a:srgbClr val="FF0000"/>
                </a:solidFill>
                <a:latin typeface="+mn-lt"/>
              </a:rPr>
              <a:t>What does the literature say about the subject? 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4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14516"/>
            <a:ext cx="7848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/>
              <a:t>ProQuest </a:t>
            </a:r>
          </a:p>
          <a:p>
            <a:pPr algn="ctr"/>
            <a:r>
              <a:rPr lang="en-US" sz="3000" b="1" dirty="0"/>
              <a:t>(Periodical, Dissertations &amp; Theses)</a:t>
            </a:r>
          </a:p>
          <a:p>
            <a:pPr algn="ctr"/>
            <a:endParaRPr lang="en-US" sz="3000" b="1" dirty="0"/>
          </a:p>
          <a:p>
            <a:r>
              <a:rPr lang="en-US" sz="3000" b="1" dirty="0"/>
              <a:t>Click on the following link in my web portal:</a:t>
            </a:r>
          </a:p>
          <a:p>
            <a:endParaRPr lang="en-US" sz="3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hlinkClick r:id="rId3"/>
              </a:rPr>
              <a:t>https://www.gsucob.net/lib.html</a:t>
            </a:r>
            <a:r>
              <a:rPr lang="en-US" sz="3000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000" b="1" dirty="0"/>
          </a:p>
          <a:p>
            <a:r>
              <a:rPr lang="en-US" sz="3000" b="1" dirty="0"/>
              <a:t>Scroll down and click 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hlinkClick r:id="rId4"/>
              </a:rPr>
              <a:t>http://search.proquest.com/index</a:t>
            </a:r>
            <a:r>
              <a:rPr lang="en-US" sz="3000" b="1" dirty="0"/>
              <a:t>  </a:t>
            </a:r>
          </a:p>
          <a:p>
            <a:pPr algn="ctr"/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864457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7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2F2B20"/>
      </a:hlink>
      <a:folHlink>
        <a:srgbClr val="2F2B2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138</TotalTime>
  <Words>75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CONDUCTING  A  LITERATURE  REVIEW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 A  LITERATURE REVIEW</dc:title>
  <dc:creator>Kevin D. Sly</dc:creator>
  <cp:lastModifiedBy>Kevin Sly</cp:lastModifiedBy>
  <cp:revision>16</cp:revision>
  <cp:lastPrinted>2020-02-05T16:56:20Z</cp:lastPrinted>
  <dcterms:created xsi:type="dcterms:W3CDTF">2017-02-14T19:56:21Z</dcterms:created>
  <dcterms:modified xsi:type="dcterms:W3CDTF">2023-12-18T16:26:50Z</dcterms:modified>
</cp:coreProperties>
</file>